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60" r:id="rId2"/>
    <p:sldId id="268" r:id="rId3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404"/>
    <a:srgbClr val="000066"/>
    <a:srgbClr val="000099"/>
    <a:srgbClr val="430C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556118-4653-7E65-9530-18AA94C2ADF4}" v="9" dt="2023-06-29T08:10:29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2" autoAdjust="0"/>
    <p:restoredTop sz="94621" autoAdjust="0"/>
  </p:normalViewPr>
  <p:slideViewPr>
    <p:cSldViewPr snapToGrid="0">
      <p:cViewPr>
        <p:scale>
          <a:sx n="130" d="100"/>
          <a:sy n="130" d="100"/>
        </p:scale>
        <p:origin x="2154" y="-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5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ippawan Chanapan" userId="S::thippawancha@cpall.co.th::41c1762b-bde9-4801-bf62-13b16122941e" providerId="AD" clId="Web-{AB556118-4653-7E65-9530-18AA94C2ADF4}"/>
    <pc:docChg chg="addSld modSld">
      <pc:chgData name="Thippawan Chanapan" userId="S::thippawancha@cpall.co.th::41c1762b-bde9-4801-bf62-13b16122941e" providerId="AD" clId="Web-{AB556118-4653-7E65-9530-18AA94C2ADF4}" dt="2023-06-29T08:10:29.315" v="7"/>
      <pc:docMkLst>
        <pc:docMk/>
      </pc:docMkLst>
      <pc:sldChg chg="addSp delSp modSp add replId">
        <pc:chgData name="Thippawan Chanapan" userId="S::thippawancha@cpall.co.th::41c1762b-bde9-4801-bf62-13b16122941e" providerId="AD" clId="Web-{AB556118-4653-7E65-9530-18AA94C2ADF4}" dt="2023-06-29T08:10:29.315" v="7"/>
        <pc:sldMkLst>
          <pc:docMk/>
          <pc:sldMk cId="1725146669" sldId="261"/>
        </pc:sldMkLst>
        <pc:spChg chg="del">
          <ac:chgData name="Thippawan Chanapan" userId="S::thippawancha@cpall.co.th::41c1762b-bde9-4801-bf62-13b16122941e" providerId="AD" clId="Web-{AB556118-4653-7E65-9530-18AA94C2ADF4}" dt="2023-06-29T08:07:52.296" v="1"/>
          <ac:spMkLst>
            <pc:docMk/>
            <pc:sldMk cId="1725146669" sldId="261"/>
            <ac:spMk id="2" creationId="{00000000-0000-0000-0000-000000000000}"/>
          </ac:spMkLst>
        </pc:spChg>
        <pc:picChg chg="add del mod">
          <ac:chgData name="Thippawan Chanapan" userId="S::thippawancha@cpall.co.th::41c1762b-bde9-4801-bf62-13b16122941e" providerId="AD" clId="Web-{AB556118-4653-7E65-9530-18AA94C2ADF4}" dt="2023-06-29T08:10:00.471" v="5"/>
          <ac:picMkLst>
            <pc:docMk/>
            <pc:sldMk cId="1725146669" sldId="261"/>
            <ac:picMk id="3" creationId="{61C9F7CA-7189-996A-C22B-66AB5918D29F}"/>
          </ac:picMkLst>
        </pc:picChg>
        <pc:picChg chg="add del mod">
          <ac:chgData name="Thippawan Chanapan" userId="S::thippawancha@cpall.co.th::41c1762b-bde9-4801-bf62-13b16122941e" providerId="AD" clId="Web-{AB556118-4653-7E65-9530-18AA94C2ADF4}" dt="2023-06-29T08:10:29.315" v="7"/>
          <ac:picMkLst>
            <pc:docMk/>
            <pc:sldMk cId="1725146669" sldId="261"/>
            <ac:picMk id="4" creationId="{6EEE1FB0-CB6B-9FF0-4CCA-88528CDD99B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16245"/>
            <a:ext cx="6858000" cy="26897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4918"/>
            <a:ext cx="5486400" cy="2636250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246513"/>
            <a:ext cx="5486400" cy="990600"/>
          </a:xfrm>
        </p:spPr>
        <p:txBody>
          <a:bodyPr>
            <a:normAutofit/>
          </a:bodyPr>
          <a:lstStyle>
            <a:lvl1pPr marL="0" indent="0" algn="l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49128" y="6245555"/>
            <a:ext cx="1723072" cy="527403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245556"/>
            <a:ext cx="3660458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43425" y="2066809"/>
            <a:ext cx="1628775" cy="527403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66" y="6785078"/>
            <a:ext cx="5967362" cy="1183513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5766" y="1411273"/>
            <a:ext cx="5962695" cy="492118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5770" y="7968590"/>
            <a:ext cx="5966460" cy="1078890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3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16245"/>
            <a:ext cx="6858000" cy="26897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1088437"/>
            <a:ext cx="5966460" cy="4048008"/>
          </a:xfrm>
        </p:spPr>
        <p:txBody>
          <a:bodyPr anchor="ctr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5270971"/>
            <a:ext cx="5829300" cy="1922342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71632" y="550335"/>
            <a:ext cx="1637348" cy="527403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5770" y="550335"/>
            <a:ext cx="3622992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11849" y="550335"/>
            <a:ext cx="500381" cy="527403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97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16245"/>
            <a:ext cx="6858000" cy="26897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1088438"/>
            <a:ext cx="5710238" cy="3981227"/>
          </a:xfrm>
        </p:spPr>
        <p:txBody>
          <a:bodyPr anchor="ctr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733424" y="5069666"/>
            <a:ext cx="5395914" cy="64197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6029974"/>
            <a:ext cx="5834064" cy="1186272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71632" y="550335"/>
            <a:ext cx="1637348" cy="527403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5770" y="548078"/>
            <a:ext cx="3622992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11849" y="550335"/>
            <a:ext cx="500381" cy="527403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3594" y="1166707"/>
            <a:ext cx="34290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10050" y="4364144"/>
            <a:ext cx="342900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0716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16245"/>
            <a:ext cx="6858000" cy="26897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24570"/>
            <a:ext cx="5831087" cy="3628206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44" y="5269791"/>
            <a:ext cx="5830206" cy="1444278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71632" y="547278"/>
            <a:ext cx="1637348" cy="527403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5770" y="547278"/>
            <a:ext cx="3622992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11849" y="550335"/>
            <a:ext cx="500381" cy="527403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438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628776" y="1100668"/>
            <a:ext cx="4783454" cy="18833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45771" y="3180782"/>
            <a:ext cx="1920240" cy="891684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445770" y="4195482"/>
            <a:ext cx="1920240" cy="485200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76678" y="3179703"/>
            <a:ext cx="1920240" cy="904994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475586" y="4194765"/>
            <a:ext cx="1920240" cy="485271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91989" y="3167473"/>
            <a:ext cx="1920240" cy="904994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91990" y="4195482"/>
            <a:ext cx="1920240" cy="485200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420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628777" y="1100667"/>
            <a:ext cx="4786488" cy="1871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445770" y="5941492"/>
            <a:ext cx="1920240" cy="986216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45770" y="3368040"/>
            <a:ext cx="1920240" cy="217721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445770" y="6927705"/>
            <a:ext cx="1920240" cy="211977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68905" y="5941492"/>
            <a:ext cx="1920240" cy="986216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468904" y="3368040"/>
            <a:ext cx="1920240" cy="218091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68144" y="6927703"/>
            <a:ext cx="1920240" cy="211977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95024" y="5941492"/>
            <a:ext cx="1920240" cy="986216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495023" y="3368042"/>
            <a:ext cx="1920240" cy="217955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94954" y="6927701"/>
            <a:ext cx="1920240" cy="211977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44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770" y="3169920"/>
            <a:ext cx="5966460" cy="58775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82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16245"/>
            <a:ext cx="6858000" cy="268975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4942" y="1079265"/>
            <a:ext cx="1157288" cy="61369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771" y="1077737"/>
            <a:ext cx="4708526" cy="61385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71632" y="550335"/>
            <a:ext cx="1637348" cy="527403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5770" y="550335"/>
            <a:ext cx="3622992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11849" y="550335"/>
            <a:ext cx="500381" cy="527403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9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76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216245"/>
            <a:ext cx="6858000" cy="26897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1088439"/>
            <a:ext cx="5966460" cy="4047239"/>
          </a:xfrm>
        </p:spPr>
        <p:txBody>
          <a:bodyPr anchor="b">
            <a:normAutofit/>
          </a:bodyPr>
          <a:lstStyle>
            <a:lvl1pPr algn="r"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770" y="5260271"/>
            <a:ext cx="5966461" cy="1955971"/>
          </a:xfrm>
        </p:spPr>
        <p:txBody>
          <a:bodyPr>
            <a:normAutofit/>
          </a:bodyPr>
          <a:lstStyle>
            <a:lvl1pPr marL="0" indent="0" algn="r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71632" y="550335"/>
            <a:ext cx="1637348" cy="527403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5770" y="550335"/>
            <a:ext cx="3622992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11850" y="550335"/>
            <a:ext cx="500380" cy="527403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771" y="3169920"/>
            <a:ext cx="2932934" cy="587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1574" y="3169920"/>
            <a:ext cx="2930655" cy="587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2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775" y="1100667"/>
            <a:ext cx="4783455" cy="1871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960" y="3154381"/>
            <a:ext cx="2762744" cy="1190095"/>
          </a:xfrm>
        </p:spPr>
        <p:txBody>
          <a:bodyPr anchor="b">
            <a:norm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70" y="4524964"/>
            <a:ext cx="2932934" cy="45225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1764" y="3154381"/>
            <a:ext cx="2760466" cy="1190095"/>
          </a:xfrm>
        </p:spPr>
        <p:txBody>
          <a:bodyPr anchor="b">
            <a:norm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1574" y="4524964"/>
            <a:ext cx="2930656" cy="45225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8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81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93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2201333"/>
            <a:ext cx="2314575" cy="2311400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078653"/>
            <a:ext cx="3497580" cy="7968827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5770" y="4512733"/>
            <a:ext cx="2314575" cy="453474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49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2201333"/>
            <a:ext cx="3056798" cy="2311400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8143" y="1085127"/>
            <a:ext cx="2755676" cy="7962353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5770" y="4512733"/>
            <a:ext cx="3056798" cy="453474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60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561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8775" y="1104094"/>
            <a:ext cx="4783455" cy="1867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770" y="3169920"/>
            <a:ext cx="5966460" cy="5877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9172" y="9181397"/>
            <a:ext cx="160305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770" y="9180667"/>
            <a:ext cx="4260533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29187" y="550335"/>
            <a:ext cx="1483043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96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3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92418" y="717208"/>
            <a:ext cx="3667258" cy="728374"/>
          </a:xfrm>
          <a:prstGeom prst="roundRect">
            <a:avLst>
              <a:gd name="adj" fmla="val 229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th-TH" sz="36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ทีม</a:t>
            </a:r>
            <a:r>
              <a:rPr lang="th-TH" sz="3600" b="1" dirty="0" smtClean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วิชาการ น้ำวัง </a:t>
            </a:r>
            <a:r>
              <a:rPr lang="th-TH" sz="36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ปังเทคนิค  </a:t>
            </a:r>
            <a:endParaRPr lang="en-US" sz="3600" b="1" dirty="0">
              <a:solidFill>
                <a:schemeClr val="tx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2418" y="60385"/>
            <a:ext cx="2456644" cy="618186"/>
          </a:xfrm>
          <a:prstGeom prst="rect">
            <a:avLst/>
          </a:prstGeom>
          <a:solidFill>
            <a:srgbClr val="760404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4800" b="1" dirty="0" smtClean="0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สารบัญ 1/2</a:t>
            </a:r>
            <a:endParaRPr lang="en-US" sz="4800" b="1" dirty="0">
              <a:solidFill>
                <a:schemeClr val="bg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8" name="Snip Single Corner Rectangle 7"/>
          <p:cNvSpPr/>
          <p:nvPr/>
        </p:nvSpPr>
        <p:spPr>
          <a:xfrm>
            <a:off x="790307" y="736631"/>
            <a:ext cx="1117242" cy="193183"/>
          </a:xfrm>
          <a:prstGeom prst="snip1Rect">
            <a:avLst>
              <a:gd name="adj" fmla="val 50000"/>
            </a:avLst>
          </a:prstGeom>
          <a:solidFill>
            <a:srgbClr val="760404"/>
          </a:solidFill>
          <a:ln>
            <a:solidFill>
              <a:schemeClr val="accent1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800" b="1" dirty="0">
              <a:solidFill>
                <a:schemeClr val="tx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804598" y="2860108"/>
            <a:ext cx="5836045" cy="854141"/>
            <a:chOff x="186771" y="1876745"/>
            <a:chExt cx="4631405" cy="1599414"/>
          </a:xfrm>
        </p:grpSpPr>
        <p:sp>
          <p:nvSpPr>
            <p:cNvPr id="33" name="Round Same Side Corner Rectangle 32"/>
            <p:cNvSpPr/>
            <p:nvPr/>
          </p:nvSpPr>
          <p:spPr>
            <a:xfrm>
              <a:off x="186771" y="1876745"/>
              <a:ext cx="3081600" cy="761905"/>
            </a:xfrm>
            <a:prstGeom prst="round2Same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t"/>
            <a:lstStyle/>
            <a:p>
              <a:r>
                <a:rPr lang="en-US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02.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</a:t>
              </a:r>
              <a:r>
                <a:rPr lang="en-US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2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.</a:t>
              </a:r>
              <a:endParaRPr lang="en-US" sz="3200" b="1" dirty="0">
                <a:solidFill>
                  <a:srgbClr val="C00000"/>
                </a:solidFill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90197" y="2565359"/>
              <a:ext cx="4627979" cy="91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 </a:t>
              </a:r>
              <a:r>
                <a:rPr lang="th-TH" sz="3200" b="1" dirty="0" smtClean="0">
                  <a:latin typeface="IrisUPC" panose="020B0604020202020204" pitchFamily="34" charset="-34"/>
                  <a:cs typeface="IrisUPC" panose="020B0604020202020204" pitchFamily="34" charset="-34"/>
                </a:rPr>
                <a:t>วิทยากร </a:t>
              </a:r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(วิชาการ 7ส)</a:t>
              </a: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875" y="-121821"/>
            <a:ext cx="3195755" cy="2130503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2043629" y="1457078"/>
            <a:ext cx="2416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2400" b="1" i="1" dirty="0">
                <a:solidFill>
                  <a:schemeClr val="accent6">
                    <a:lumMod val="75000"/>
                  </a:schemeClr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“เข้าใจ  ใช้ง่าย  ทำได้ทุกคน”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34578" y="1836203"/>
            <a:ext cx="5836045" cy="877020"/>
            <a:chOff x="186771" y="1805834"/>
            <a:chExt cx="4631405" cy="1642256"/>
          </a:xfrm>
        </p:grpSpPr>
        <p:sp>
          <p:nvSpPr>
            <p:cNvPr id="18" name="Round Same Side Corner Rectangle 17"/>
            <p:cNvSpPr/>
            <p:nvPr/>
          </p:nvSpPr>
          <p:spPr>
            <a:xfrm>
              <a:off x="186771" y="1805834"/>
              <a:ext cx="3081600" cy="703527"/>
            </a:xfrm>
            <a:prstGeom prst="round2Same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t"/>
            <a:lstStyle/>
            <a:p>
              <a:r>
                <a:rPr lang="en-US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02.</a:t>
              </a:r>
              <a:r>
                <a:rPr lang="th-TH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01.</a:t>
              </a:r>
              <a:endParaRPr lang="en-US" sz="3200" b="1" dirty="0">
                <a:solidFill>
                  <a:srgbClr val="C00000"/>
                </a:solidFill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197" y="2537290"/>
              <a:ext cx="4627979" cy="91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 7ส สำหรับผู้บริหารและคณะกรรมการ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06310" y="3866042"/>
            <a:ext cx="5836045" cy="864818"/>
            <a:chOff x="186771" y="1856753"/>
            <a:chExt cx="4631405" cy="1619406"/>
          </a:xfrm>
        </p:grpSpPr>
        <p:sp>
          <p:nvSpPr>
            <p:cNvPr id="23" name="Round Same Side Corner Rectangle 22"/>
            <p:cNvSpPr/>
            <p:nvPr/>
          </p:nvSpPr>
          <p:spPr>
            <a:xfrm>
              <a:off x="186771" y="1856753"/>
              <a:ext cx="3081600" cy="783478"/>
            </a:xfrm>
            <a:prstGeom prst="round2Same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t"/>
            <a:lstStyle/>
            <a:p>
              <a:r>
                <a:rPr lang="en-US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02.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</a:t>
              </a:r>
              <a:r>
                <a:rPr lang="en-US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3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.</a:t>
              </a:r>
              <a:endParaRPr lang="en-US" sz="3200" b="1" dirty="0">
                <a:solidFill>
                  <a:srgbClr val="C00000"/>
                </a:solidFill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90197" y="2565359"/>
              <a:ext cx="4627979" cy="91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 </a:t>
              </a:r>
              <a:r>
                <a:rPr lang="th-TH" sz="3200" b="1" dirty="0" smtClean="0">
                  <a:latin typeface="IrisUPC" panose="020B0604020202020204" pitchFamily="34" charset="-34"/>
                  <a:cs typeface="IrisUPC" panose="020B0604020202020204" pitchFamily="34" charset="-34"/>
                </a:rPr>
                <a:t>มาตรฐาน </a:t>
              </a:r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7ส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804598" y="4873378"/>
            <a:ext cx="5836045" cy="857144"/>
            <a:chOff x="186771" y="1871120"/>
            <a:chExt cx="4631405" cy="1605039"/>
          </a:xfrm>
        </p:grpSpPr>
        <p:sp>
          <p:nvSpPr>
            <p:cNvPr id="26" name="Round Same Side Corner Rectangle 25"/>
            <p:cNvSpPr/>
            <p:nvPr/>
          </p:nvSpPr>
          <p:spPr>
            <a:xfrm>
              <a:off x="186771" y="1871120"/>
              <a:ext cx="3081600" cy="899260"/>
            </a:xfrm>
            <a:prstGeom prst="round2Same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t"/>
            <a:lstStyle/>
            <a:p>
              <a:r>
                <a:rPr lang="en-US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02.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</a:t>
              </a:r>
              <a:r>
                <a:rPr lang="en-US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4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.</a:t>
              </a:r>
              <a:endParaRPr lang="en-US" sz="3200" b="1" dirty="0">
                <a:solidFill>
                  <a:srgbClr val="C00000"/>
                </a:solidFill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90197" y="2565359"/>
              <a:ext cx="4627979" cy="91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 การตรวจ</a:t>
              </a:r>
              <a:r>
                <a:rPr lang="th-TH" sz="3200" b="1" dirty="0" smtClean="0">
                  <a:latin typeface="IrisUPC" panose="020B0604020202020204" pitchFamily="34" charset="-34"/>
                  <a:cs typeface="IrisUPC" panose="020B0604020202020204" pitchFamily="34" charset="-34"/>
                </a:rPr>
                <a:t>ประเมิน </a:t>
              </a:r>
              <a:r>
                <a:rPr lang="en-US" sz="3200" b="1" dirty="0" smtClean="0">
                  <a:latin typeface="IrisUPC" panose="020B0604020202020204" pitchFamily="34" charset="-34"/>
                  <a:cs typeface="IrisUPC" panose="020B0604020202020204" pitchFamily="34" charset="-34"/>
                </a:rPr>
                <a:t>7</a:t>
              </a:r>
              <a:r>
                <a:rPr lang="th-TH" sz="3200" b="1" dirty="0" smtClean="0">
                  <a:latin typeface="IrisUPC" panose="020B0604020202020204" pitchFamily="34" charset="-34"/>
                  <a:cs typeface="IrisUPC" panose="020B0604020202020204" pitchFamily="34" charset="-34"/>
                </a:rPr>
                <a:t>ส</a:t>
              </a:r>
              <a:endParaRPr lang="th-TH" sz="3200" b="1" dirty="0"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39264" y="5880298"/>
            <a:ext cx="5836045" cy="853405"/>
            <a:chOff x="186771" y="1878124"/>
            <a:chExt cx="4631405" cy="1598035"/>
          </a:xfrm>
        </p:grpSpPr>
        <p:sp>
          <p:nvSpPr>
            <p:cNvPr id="29" name="Round Same Side Corner Rectangle 28"/>
            <p:cNvSpPr/>
            <p:nvPr/>
          </p:nvSpPr>
          <p:spPr>
            <a:xfrm>
              <a:off x="186771" y="1878124"/>
              <a:ext cx="3081600" cy="920651"/>
            </a:xfrm>
            <a:prstGeom prst="round2Same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t"/>
            <a:lstStyle/>
            <a:p>
              <a:r>
                <a:rPr lang="en-US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02.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</a:t>
              </a:r>
              <a:r>
                <a:rPr lang="en-US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5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.</a:t>
              </a:r>
              <a:endParaRPr lang="en-US" sz="3200" b="1" dirty="0">
                <a:solidFill>
                  <a:srgbClr val="C00000"/>
                </a:solidFill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90197" y="2565359"/>
              <a:ext cx="4627979" cy="91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 แกนนำ 7ส 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41293" y="6875903"/>
            <a:ext cx="5836045" cy="848144"/>
            <a:chOff x="186771" y="1887974"/>
            <a:chExt cx="4631405" cy="1588185"/>
          </a:xfrm>
        </p:grpSpPr>
        <p:sp>
          <p:nvSpPr>
            <p:cNvPr id="53" name="Round Same Side Corner Rectangle 52"/>
            <p:cNvSpPr/>
            <p:nvPr/>
          </p:nvSpPr>
          <p:spPr>
            <a:xfrm>
              <a:off x="186771" y="1887974"/>
              <a:ext cx="3081600" cy="688313"/>
            </a:xfrm>
            <a:prstGeom prst="round2Same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t"/>
            <a:lstStyle/>
            <a:p>
              <a:r>
                <a:rPr lang="en-US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02.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</a:t>
              </a:r>
              <a:r>
                <a:rPr lang="en-US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6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.</a:t>
              </a:r>
              <a:endParaRPr lang="en-US" sz="3200" b="1" dirty="0">
                <a:solidFill>
                  <a:srgbClr val="C00000"/>
                </a:solidFill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90197" y="2565359"/>
              <a:ext cx="4627979" cy="91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 7ส สำหรับพนักงาน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841293" y="7921858"/>
            <a:ext cx="5836045" cy="873121"/>
            <a:chOff x="186771" y="1841204"/>
            <a:chExt cx="4631405" cy="1634955"/>
          </a:xfrm>
        </p:grpSpPr>
        <p:sp>
          <p:nvSpPr>
            <p:cNvPr id="60" name="Round Same Side Corner Rectangle 59"/>
            <p:cNvSpPr/>
            <p:nvPr/>
          </p:nvSpPr>
          <p:spPr>
            <a:xfrm>
              <a:off x="186771" y="1841204"/>
              <a:ext cx="3081600" cy="1156802"/>
            </a:xfrm>
            <a:prstGeom prst="round2Same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t"/>
            <a:lstStyle/>
            <a:p>
              <a:r>
                <a:rPr lang="en-US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02.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</a:t>
              </a:r>
              <a:r>
                <a:rPr lang="en-US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7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.</a:t>
              </a:r>
              <a:endParaRPr lang="en-US" sz="3200" b="1" dirty="0">
                <a:solidFill>
                  <a:srgbClr val="C00000"/>
                </a:solidFill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90197" y="2565359"/>
              <a:ext cx="4627979" cy="91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7ส และการจัดการขยะในศูนย์กระจายสินค้า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790307" y="8894533"/>
            <a:ext cx="5836045" cy="873975"/>
            <a:chOff x="186771" y="1839607"/>
            <a:chExt cx="4631405" cy="1636552"/>
          </a:xfrm>
        </p:grpSpPr>
        <p:sp>
          <p:nvSpPr>
            <p:cNvPr id="69" name="Round Same Side Corner Rectangle 68"/>
            <p:cNvSpPr/>
            <p:nvPr/>
          </p:nvSpPr>
          <p:spPr>
            <a:xfrm>
              <a:off x="186771" y="1839607"/>
              <a:ext cx="3081600" cy="1018053"/>
            </a:xfrm>
            <a:prstGeom prst="round2Same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t"/>
            <a:lstStyle/>
            <a:p>
              <a:r>
                <a:rPr lang="en-US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02.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</a:t>
              </a:r>
              <a:r>
                <a:rPr lang="en-US" sz="3200" b="1" dirty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8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.</a:t>
              </a:r>
              <a:endParaRPr lang="en-US" sz="3200" b="1" dirty="0">
                <a:solidFill>
                  <a:srgbClr val="C00000"/>
                </a:solidFill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90197" y="2565359"/>
              <a:ext cx="4627979" cy="91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KAIZEN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5" y="1942185"/>
            <a:ext cx="725473" cy="72547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" y="2940052"/>
            <a:ext cx="725473" cy="725473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5" y="3962127"/>
            <a:ext cx="725473" cy="725473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5" y="4969935"/>
            <a:ext cx="725473" cy="725473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5" y="5977743"/>
            <a:ext cx="725473" cy="725473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5" y="6972433"/>
            <a:ext cx="725473" cy="725473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" y="8024536"/>
            <a:ext cx="725473" cy="725473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5" y="9019226"/>
            <a:ext cx="725473" cy="72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35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92418" y="717208"/>
            <a:ext cx="3667258" cy="728374"/>
          </a:xfrm>
          <a:prstGeom prst="roundRect">
            <a:avLst>
              <a:gd name="adj" fmla="val 229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th-TH" sz="36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ทีม</a:t>
            </a:r>
            <a:r>
              <a:rPr lang="th-TH" sz="3600" b="1" dirty="0" smtClean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วิชาการ น้ำวัง </a:t>
            </a:r>
            <a:r>
              <a:rPr lang="th-TH" sz="3600" b="1" dirty="0">
                <a:solidFill>
                  <a:schemeClr val="tx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ปังเทคนิค  </a:t>
            </a:r>
            <a:endParaRPr lang="en-US" sz="3600" b="1" dirty="0">
              <a:solidFill>
                <a:schemeClr val="tx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92418" y="60385"/>
            <a:ext cx="2456644" cy="618186"/>
          </a:xfrm>
          <a:prstGeom prst="rect">
            <a:avLst/>
          </a:prstGeom>
          <a:solidFill>
            <a:srgbClr val="760404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4800" b="1" dirty="0" smtClean="0">
                <a:solidFill>
                  <a:schemeClr val="bg1"/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สารบัญ 2/2</a:t>
            </a:r>
            <a:endParaRPr lang="en-US" sz="4800" b="1" dirty="0">
              <a:solidFill>
                <a:schemeClr val="bg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sp>
        <p:nvSpPr>
          <p:cNvPr id="8" name="Snip Single Corner Rectangle 7"/>
          <p:cNvSpPr/>
          <p:nvPr/>
        </p:nvSpPr>
        <p:spPr>
          <a:xfrm>
            <a:off x="790307" y="736631"/>
            <a:ext cx="1117242" cy="193183"/>
          </a:xfrm>
          <a:prstGeom prst="snip1Rect">
            <a:avLst>
              <a:gd name="adj" fmla="val 50000"/>
            </a:avLst>
          </a:prstGeom>
          <a:solidFill>
            <a:srgbClr val="760404"/>
          </a:solidFill>
          <a:ln>
            <a:solidFill>
              <a:schemeClr val="accent1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800" b="1" dirty="0">
              <a:solidFill>
                <a:schemeClr val="tx1"/>
              </a:solidFill>
              <a:latin typeface="DilleniaUPC" panose="02020603050405020304" pitchFamily="18" charset="-34"/>
              <a:cs typeface="DilleniaUPC" panose="02020603050405020304" pitchFamily="18" charset="-34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96388" y="2860108"/>
            <a:ext cx="5831728" cy="854141"/>
            <a:chOff x="180256" y="1876745"/>
            <a:chExt cx="4627979" cy="1599414"/>
          </a:xfrm>
        </p:grpSpPr>
        <p:sp>
          <p:nvSpPr>
            <p:cNvPr id="33" name="Round Same Side Corner Rectangle 32"/>
            <p:cNvSpPr/>
            <p:nvPr/>
          </p:nvSpPr>
          <p:spPr>
            <a:xfrm>
              <a:off x="186771" y="1876745"/>
              <a:ext cx="3081600" cy="761905"/>
            </a:xfrm>
            <a:prstGeom prst="round2Same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t"/>
            <a:lstStyle/>
            <a:p>
              <a:r>
                <a:rPr lang="en-US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02.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10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.</a:t>
              </a:r>
              <a:endParaRPr lang="en-US" sz="3200" b="1" dirty="0">
                <a:solidFill>
                  <a:srgbClr val="C00000"/>
                </a:solidFill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80256" y="2565359"/>
              <a:ext cx="4627979" cy="91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 </a:t>
              </a:r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7ส กับความปลอดภัย</a:t>
              </a:r>
              <a:endParaRPr lang="th-TH" sz="3200" b="1" dirty="0"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875" y="-121821"/>
            <a:ext cx="3195755" cy="2130503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2043629" y="1457078"/>
            <a:ext cx="2416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2400" b="1" i="1" dirty="0">
                <a:solidFill>
                  <a:schemeClr val="accent6">
                    <a:lumMod val="75000"/>
                  </a:schemeClr>
                </a:solidFill>
                <a:latin typeface="DilleniaUPC" panose="02020603050405020304" pitchFamily="18" charset="-34"/>
                <a:cs typeface="DilleniaUPC" panose="02020603050405020304" pitchFamily="18" charset="-34"/>
              </a:rPr>
              <a:t>“เข้าใจ  ใช้ง่าย  ทำได้ทุกคน”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834578" y="1836203"/>
            <a:ext cx="5836045" cy="877020"/>
            <a:chOff x="186771" y="1805834"/>
            <a:chExt cx="4631405" cy="1642256"/>
          </a:xfrm>
        </p:grpSpPr>
        <p:sp>
          <p:nvSpPr>
            <p:cNvPr id="18" name="Round Same Side Corner Rectangle 17"/>
            <p:cNvSpPr/>
            <p:nvPr/>
          </p:nvSpPr>
          <p:spPr>
            <a:xfrm>
              <a:off x="186771" y="1805834"/>
              <a:ext cx="3081600" cy="703527"/>
            </a:xfrm>
            <a:prstGeom prst="round2Same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36000" rtlCol="0" anchor="t"/>
            <a:lstStyle/>
            <a:p>
              <a:r>
                <a:rPr lang="en-US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02.</a:t>
              </a:r>
              <a:r>
                <a:rPr lang="th-TH" sz="3200" b="1" dirty="0" smtClean="0">
                  <a:solidFill>
                    <a:srgbClr val="C00000"/>
                  </a:solidFill>
                  <a:latin typeface="IrisUPC" panose="020B0604020202020204" pitchFamily="34" charset="-34"/>
                  <a:cs typeface="IrisUPC" panose="020B0604020202020204" pitchFamily="34" charset="-34"/>
                </a:rPr>
                <a:t>09.</a:t>
              </a:r>
              <a:endParaRPr lang="en-US" sz="3200" b="1" dirty="0">
                <a:solidFill>
                  <a:srgbClr val="C00000"/>
                </a:solidFill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90197" y="2537290"/>
              <a:ext cx="4627979" cy="910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 </a:t>
              </a:r>
              <a:r>
                <a:rPr lang="th-TH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การปรับปรุงงานด้วยเครื่องมือ </a:t>
              </a:r>
              <a:r>
                <a:rPr lang="en-US" sz="3200" b="1" dirty="0">
                  <a:latin typeface="IrisUPC" panose="020B0604020202020204" pitchFamily="34" charset="-34"/>
                  <a:cs typeface="IrisUPC" panose="020B0604020202020204" pitchFamily="34" charset="-34"/>
                </a:rPr>
                <a:t>MS365</a:t>
              </a:r>
              <a:endParaRPr lang="th-TH" sz="3200" b="1" dirty="0">
                <a:latin typeface="IrisUPC" panose="020B0604020202020204" pitchFamily="34" charset="-34"/>
                <a:cs typeface="IrisUPC" panose="020B0604020202020204" pitchFamily="34" charset="-34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5" y="1942185"/>
            <a:ext cx="725473" cy="725473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" y="2940052"/>
            <a:ext cx="725473" cy="72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80287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1336</TotalTime>
  <Words>129</Words>
  <Application>Microsoft Office PowerPoint</Application>
  <PresentationFormat>A4 Paper (210x297 mm)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DilleniaUPC</vt:lpstr>
      <vt:lpstr>IrisUPC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Sarayuth Changleng</dc:creator>
  <cp:lastModifiedBy>Srongsiri Promma</cp:lastModifiedBy>
  <cp:revision>123</cp:revision>
  <cp:lastPrinted>2023-09-18T02:51:46Z</cp:lastPrinted>
  <dcterms:created xsi:type="dcterms:W3CDTF">2023-03-09T06:28:35Z</dcterms:created>
  <dcterms:modified xsi:type="dcterms:W3CDTF">2023-09-18T03:07:03Z</dcterms:modified>
</cp:coreProperties>
</file>